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cXgFPS1PtyF2FWb3hUboiSu0/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278" l="0" r="0" t="278"/>
          <a:stretch/>
        </p:blipFill>
        <p:spPr>
          <a:xfrm>
            <a:off x="770800" y="865725"/>
            <a:ext cx="5303125" cy="74511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77892" y="8489679"/>
            <a:ext cx="6236509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DE VOTRE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ENTREPRISE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" y="103572"/>
            <a:ext cx="6858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DEPOSER </a:t>
            </a:r>
            <a:r>
              <a:rPr lang="fr-FR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ICI</a:t>
            </a:r>
            <a:r>
              <a:rPr lang="fr-F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VOTRE BOXE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790122" y="8489682"/>
            <a:ext cx="25839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Ramassage des boîtes le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212034" y="9507069"/>
            <a:ext cx="672547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Si vous avez des questions, demandez __________ au service 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2021-10-21T07:56:08Z</dcterms:created>
  <dc:creator>Jonathan SCHLEGEL</dc:creator>
</cp:coreProperties>
</file>